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07"/>
    <p:restoredTop sz="94634"/>
  </p:normalViewPr>
  <p:slideViewPr>
    <p:cSldViewPr snapToGrid="0">
      <p:cViewPr varScale="1">
        <p:scale>
          <a:sx n="170" d="100"/>
          <a:sy n="170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1D2C1-30FC-7479-E96D-3A0CD241C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EE1A0D-BFA3-49C9-A0BD-5D28AA623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F9C5CC-3258-1662-470E-01681FA3E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D8650C3-D858-6C02-4133-8AEF1AB0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A40533C-DF1E-D494-7F63-7A659CD6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31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E3AD69-5BB6-5620-AD47-381512295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C2A2E14D-02B5-85A6-4267-CE352EDD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197BDFE-6BE0-F06A-D81E-06A9ED34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4E56570-A800-4BE5-6F08-7E1C5DBF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7F4924E-4982-0AB3-6348-F88709B03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830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613FDDC-9764-1B7A-4CE7-2D62DE58B4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6B30B6D-CDB3-4CE1-3947-A85DF7E6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F5CD169-C755-BB0E-367F-C16461FE3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7B62460-BEE2-7830-44A9-4EB46962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94C205D-2954-AE25-9CBC-73E1B8F7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14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5CD61-C86F-803F-3777-D6E2B8C8E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23C1CD5-07C4-A0B8-991A-5C8E0D4B9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A3F8760-4FD3-003D-96C8-B00B4404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CBC5D42-E16D-DC5E-AFB7-AB8F5922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4661B5-9CFF-EB9C-1762-21C664194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957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DD8D6-5FE8-723C-3797-B145B00C2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48A187C-6922-13BA-07C4-2DA1A71C3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4D5AC7C-C2BD-2695-50E6-6944D6CA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742C53D-4109-380F-EC96-F11ECB30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8D91510-3E80-2850-FE12-6F49A1644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011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D07AE-92C6-4071-9477-860D8DC5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5EF77A5-CB95-6328-04A5-CF93109FC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8EB88C9-4392-196B-D7F3-A717DC4C8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0FB7F7C-C9F1-4748-5240-FFD1E171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F1AF443-4B2A-92B0-1FAC-C4ED8F12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A6FF4E6-7B40-A21F-7A0D-698FBA6F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187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57B04C-E336-4F89-36AE-8E50BA89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6AABF08-8BDA-6C23-4CAE-4095DB262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6106611-A4C9-EB0F-03DD-763C23C70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8DCE54A-3CAB-6799-9B07-824D0121B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18AF719C-EE4D-C463-9692-AE4F5D917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EE0872B2-CFB1-D2A3-F7CA-CC7459B9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CE1A0AC-91D7-6306-C9F0-FA4DFCDE6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9BEE0FA-3B61-FEEC-08D0-A148D5D86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660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FF3E0-28B2-3C48-5903-D831D05A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63141B2D-E848-6732-8C8A-478EA3BE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350D515-E812-7349-3FE6-E9B333BA6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8870F6D-B586-91F7-576C-79EB867FC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822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9CD423DE-5FF8-BA2E-5794-565246E8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DA812BFC-604E-592E-062D-2D54A5833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573E329-75D4-4ABB-0C05-CDFE33EC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709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51075-DD56-19A0-8140-1A34997E8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2C9E01B-C95D-E65C-30CE-F7E96E9B8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D3F973D-56C3-5714-F639-5CA222FA9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CF0C293-5988-75EE-701F-33DB4D24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8A9BDFE-8DBF-1A93-7EE6-79E52FE7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B6FFE43-63BC-648A-E80E-86348AFC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247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3A5EB0-49FD-4C77-EDD1-48EE62812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444C3128-4C5A-CCCF-AE74-32349677C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5109AEB-1601-DB19-BFBB-E1380849D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7DAA822-A435-5D47-603B-3D98AF55F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A0473B2-E35C-2958-53B0-7753C74C9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0597D60-E645-642D-06BC-3F8AA3C57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235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C5851136-CB11-4436-E0E8-9C32BCEFD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DB8ADA8-1546-1D79-728E-A6E4210D1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3812A89-A36E-E6A1-415F-675251B8B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5BEEB-24B1-6D4D-A0B3-88EE6864EB99}" type="datetimeFigureOut">
              <a:rPr lang="pt-PT" smtClean="0"/>
              <a:t>06/03/25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20E68F9-A76E-EF16-1959-3A7F6B17E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D1524D2-0178-A9C0-946F-14FD7D995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EF61E-BEE2-8D40-B55B-9549F124682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735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AD16B-FA60-9B87-CA86-E709B90B3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69020" y="2191966"/>
            <a:ext cx="6031150" cy="2477310"/>
          </a:xfrm>
        </p:spPr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A9C923-76F4-3913-4363-1FA8555F4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9020" y="4734128"/>
            <a:ext cx="6031150" cy="940339"/>
          </a:xfrm>
        </p:spPr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6750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C07645-30DC-540E-0F54-3FAF188C3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3557"/>
            <a:ext cx="10515600" cy="627131"/>
          </a:xfrm>
        </p:spPr>
        <p:txBody>
          <a:bodyPr>
            <a:normAutofit fontScale="90000"/>
          </a:bodyPr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9C83C52-A57E-4205-8860-EE1083295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0435"/>
            <a:ext cx="10515600" cy="4406528"/>
          </a:xfrm>
        </p:spPr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17019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Macintosh PowerPoint</Application>
  <PresentationFormat>Ecrã Panorâmico</PresentationFormat>
  <Paragraphs>0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Madaleno</dc:creator>
  <cp:lastModifiedBy>Bruno Madaleno</cp:lastModifiedBy>
  <cp:revision>3</cp:revision>
  <dcterms:created xsi:type="dcterms:W3CDTF">2025-03-06T11:43:18Z</dcterms:created>
  <dcterms:modified xsi:type="dcterms:W3CDTF">2025-03-06T13:29:12Z</dcterms:modified>
</cp:coreProperties>
</file>